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5376863" cy="7169150" type="B5ISO"/>
  <p:notesSz cx="6858000" cy="9144000"/>
  <p:defaultTextStyle>
    <a:defPPr>
      <a:defRPr lang="en-US"/>
    </a:defPPr>
    <a:lvl1pPr marL="0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38866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77732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16597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55463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694329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33195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72061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10926" algn="l" defTabSz="6777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>
          <p15:clr>
            <a:srgbClr val="A4A3A4"/>
          </p15:clr>
        </p15:guide>
        <p15:guide id="2" pos="16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32482E-F222-4ADE-8633-792E706485EB}" v="153" dt="2018-08-13T15:30:15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2466" y="78"/>
      </p:cViewPr>
      <p:guideLst>
        <p:guide orient="horz" pos="2259"/>
        <p:guide pos="16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Murphy" userId="6f99b6dc-cd19-44a5-9143-27dd9ab4dcb0" providerId="ADAL" clId="{5832482E-F222-4ADE-8633-792E706485EB}"/>
    <pc:docChg chg="custSel modSld">
      <pc:chgData name="Mark Murphy" userId="6f99b6dc-cd19-44a5-9143-27dd9ab4dcb0" providerId="ADAL" clId="{5832482E-F222-4ADE-8633-792E706485EB}" dt="2018-08-13T15:30:15.505" v="151" actId="1076"/>
      <pc:docMkLst>
        <pc:docMk/>
      </pc:docMkLst>
      <pc:sldChg chg="addSp delSp modSp">
        <pc:chgData name="Mark Murphy" userId="6f99b6dc-cd19-44a5-9143-27dd9ab4dcb0" providerId="ADAL" clId="{5832482E-F222-4ADE-8633-792E706485EB}" dt="2018-08-13T15:30:15.505" v="151" actId="1076"/>
        <pc:sldMkLst>
          <pc:docMk/>
          <pc:sldMk cId="1912758500" sldId="256"/>
        </pc:sldMkLst>
        <pc:spChg chg="mod">
          <ac:chgData name="Mark Murphy" userId="6f99b6dc-cd19-44a5-9143-27dd9ab4dcb0" providerId="ADAL" clId="{5832482E-F222-4ADE-8633-792E706485EB}" dt="2018-08-13T15:27:23.222" v="6" actId="20577"/>
          <ac:spMkLst>
            <pc:docMk/>
            <pc:sldMk cId="1912758500" sldId="256"/>
            <ac:spMk id="11" creationId="{00000000-0000-0000-0000-000000000000}"/>
          </ac:spMkLst>
        </pc:spChg>
        <pc:spChg chg="mod">
          <ac:chgData name="Mark Murphy" userId="6f99b6dc-cd19-44a5-9143-27dd9ab4dcb0" providerId="ADAL" clId="{5832482E-F222-4ADE-8633-792E706485EB}" dt="2018-08-13T15:29:47.133" v="149" actId="2711"/>
          <ac:spMkLst>
            <pc:docMk/>
            <pc:sldMk cId="1912758500" sldId="256"/>
            <ac:spMk id="12" creationId="{00000000-0000-0000-0000-000000000000}"/>
          </ac:spMkLst>
        </pc:spChg>
        <pc:picChg chg="add mod">
          <ac:chgData name="Mark Murphy" userId="6f99b6dc-cd19-44a5-9143-27dd9ab4dcb0" providerId="ADAL" clId="{5832482E-F222-4ADE-8633-792E706485EB}" dt="2018-08-13T15:27:08.827" v="4" actId="1076"/>
          <ac:picMkLst>
            <pc:docMk/>
            <pc:sldMk cId="1912758500" sldId="256"/>
            <ac:picMk id="3" creationId="{935ADDCC-869C-4DC9-8E0F-286E8DBCE205}"/>
          </ac:picMkLst>
        </pc:picChg>
        <pc:picChg chg="mod">
          <ac:chgData name="Mark Murphy" userId="6f99b6dc-cd19-44a5-9143-27dd9ab4dcb0" providerId="ADAL" clId="{5832482E-F222-4ADE-8633-792E706485EB}" dt="2018-08-13T15:30:15.505" v="151" actId="1076"/>
          <ac:picMkLst>
            <pc:docMk/>
            <pc:sldMk cId="1912758500" sldId="256"/>
            <ac:picMk id="8" creationId="{00000000-0000-0000-0000-000000000000}"/>
          </ac:picMkLst>
        </pc:picChg>
        <pc:picChg chg="del">
          <ac:chgData name="Mark Murphy" userId="6f99b6dc-cd19-44a5-9143-27dd9ab4dcb0" providerId="ADAL" clId="{5832482E-F222-4ADE-8633-792E706485EB}" dt="2018-08-13T15:26:27.390" v="0" actId="478"/>
          <ac:picMkLst>
            <pc:docMk/>
            <pc:sldMk cId="1912758500" sldId="256"/>
            <ac:picMk id="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266" y="2227084"/>
            <a:ext cx="4570333" cy="15367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6530" y="4062519"/>
            <a:ext cx="3763804" cy="18321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38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77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16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554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94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3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72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10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0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99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97756" y="287100"/>
            <a:ext cx="1333948" cy="61004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5915" y="287100"/>
            <a:ext cx="3912227" cy="61004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81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7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736" y="4606843"/>
            <a:ext cx="4570333" cy="1423873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4736" y="3038592"/>
            <a:ext cx="4570333" cy="1568251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388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777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1659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55463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694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3319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37206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71092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01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5915" y="1667825"/>
            <a:ext cx="2623088" cy="471969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8617" y="1667825"/>
            <a:ext cx="2623088" cy="471969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5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4" y="287099"/>
            <a:ext cx="4839177" cy="119485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843" y="1604762"/>
            <a:ext cx="2375715" cy="66878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8866" indent="0">
              <a:buNone/>
              <a:defRPr sz="1500" b="1"/>
            </a:lvl2pPr>
            <a:lvl3pPr marL="677732" indent="0">
              <a:buNone/>
              <a:defRPr sz="1300" b="1"/>
            </a:lvl3pPr>
            <a:lvl4pPr marL="1016597" indent="0">
              <a:buNone/>
              <a:defRPr sz="1200" b="1"/>
            </a:lvl4pPr>
            <a:lvl5pPr marL="1355463" indent="0">
              <a:buNone/>
              <a:defRPr sz="1200" b="1"/>
            </a:lvl5pPr>
            <a:lvl6pPr marL="1694329" indent="0">
              <a:buNone/>
              <a:defRPr sz="1200" b="1"/>
            </a:lvl6pPr>
            <a:lvl7pPr marL="2033195" indent="0">
              <a:buNone/>
              <a:defRPr sz="1200" b="1"/>
            </a:lvl7pPr>
            <a:lvl8pPr marL="2372061" indent="0">
              <a:buNone/>
              <a:defRPr sz="1200" b="1"/>
            </a:lvl8pPr>
            <a:lvl9pPr marL="271092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843" y="2273550"/>
            <a:ext cx="2375715" cy="41305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1372" y="1604762"/>
            <a:ext cx="2376648" cy="66878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8866" indent="0">
              <a:buNone/>
              <a:defRPr sz="1500" b="1"/>
            </a:lvl2pPr>
            <a:lvl3pPr marL="677732" indent="0">
              <a:buNone/>
              <a:defRPr sz="1300" b="1"/>
            </a:lvl3pPr>
            <a:lvl4pPr marL="1016597" indent="0">
              <a:buNone/>
              <a:defRPr sz="1200" b="1"/>
            </a:lvl4pPr>
            <a:lvl5pPr marL="1355463" indent="0">
              <a:buNone/>
              <a:defRPr sz="1200" b="1"/>
            </a:lvl5pPr>
            <a:lvl6pPr marL="1694329" indent="0">
              <a:buNone/>
              <a:defRPr sz="1200" b="1"/>
            </a:lvl6pPr>
            <a:lvl7pPr marL="2033195" indent="0">
              <a:buNone/>
              <a:defRPr sz="1200" b="1"/>
            </a:lvl7pPr>
            <a:lvl8pPr marL="2372061" indent="0">
              <a:buNone/>
              <a:defRPr sz="1200" b="1"/>
            </a:lvl8pPr>
            <a:lvl9pPr marL="2710926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1372" y="2273550"/>
            <a:ext cx="2376648" cy="4130559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2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48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1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43" y="285439"/>
            <a:ext cx="1768951" cy="1214773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2205" y="285438"/>
            <a:ext cx="3005815" cy="611867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843" y="1500212"/>
            <a:ext cx="1768951" cy="4903899"/>
          </a:xfrm>
        </p:spPr>
        <p:txBody>
          <a:bodyPr/>
          <a:lstStyle>
            <a:lvl1pPr marL="0" indent="0">
              <a:buNone/>
              <a:defRPr sz="1000"/>
            </a:lvl1pPr>
            <a:lvl2pPr marL="338866" indent="0">
              <a:buNone/>
              <a:defRPr sz="900"/>
            </a:lvl2pPr>
            <a:lvl3pPr marL="677732" indent="0">
              <a:buNone/>
              <a:defRPr sz="700"/>
            </a:lvl3pPr>
            <a:lvl4pPr marL="1016597" indent="0">
              <a:buNone/>
              <a:defRPr sz="700"/>
            </a:lvl4pPr>
            <a:lvl5pPr marL="1355463" indent="0">
              <a:buNone/>
              <a:defRPr sz="700"/>
            </a:lvl5pPr>
            <a:lvl6pPr marL="1694329" indent="0">
              <a:buNone/>
              <a:defRPr sz="700"/>
            </a:lvl6pPr>
            <a:lvl7pPr marL="2033195" indent="0">
              <a:buNone/>
              <a:defRPr sz="700"/>
            </a:lvl7pPr>
            <a:lvl8pPr marL="2372061" indent="0">
              <a:buNone/>
              <a:defRPr sz="700"/>
            </a:lvl8pPr>
            <a:lvl9pPr marL="271092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3904" y="5018406"/>
            <a:ext cx="3226118" cy="5924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53904" y="640578"/>
            <a:ext cx="3226118" cy="4301490"/>
          </a:xfrm>
        </p:spPr>
        <p:txBody>
          <a:bodyPr/>
          <a:lstStyle>
            <a:lvl1pPr marL="0" indent="0">
              <a:buNone/>
              <a:defRPr sz="2400"/>
            </a:lvl1pPr>
            <a:lvl2pPr marL="338866" indent="0">
              <a:buNone/>
              <a:defRPr sz="2100"/>
            </a:lvl2pPr>
            <a:lvl3pPr marL="677732" indent="0">
              <a:buNone/>
              <a:defRPr sz="1800"/>
            </a:lvl3pPr>
            <a:lvl4pPr marL="1016597" indent="0">
              <a:buNone/>
              <a:defRPr sz="1500"/>
            </a:lvl4pPr>
            <a:lvl5pPr marL="1355463" indent="0">
              <a:buNone/>
              <a:defRPr sz="1500"/>
            </a:lvl5pPr>
            <a:lvl6pPr marL="1694329" indent="0">
              <a:buNone/>
              <a:defRPr sz="1500"/>
            </a:lvl6pPr>
            <a:lvl7pPr marL="2033195" indent="0">
              <a:buNone/>
              <a:defRPr sz="1500"/>
            </a:lvl7pPr>
            <a:lvl8pPr marL="2372061" indent="0">
              <a:buNone/>
              <a:defRPr sz="1500"/>
            </a:lvl8pPr>
            <a:lvl9pPr marL="2710926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3904" y="5610857"/>
            <a:ext cx="3226118" cy="841379"/>
          </a:xfrm>
        </p:spPr>
        <p:txBody>
          <a:bodyPr/>
          <a:lstStyle>
            <a:lvl1pPr marL="0" indent="0">
              <a:buNone/>
              <a:defRPr sz="1000"/>
            </a:lvl1pPr>
            <a:lvl2pPr marL="338866" indent="0">
              <a:buNone/>
              <a:defRPr sz="900"/>
            </a:lvl2pPr>
            <a:lvl3pPr marL="677732" indent="0">
              <a:buNone/>
              <a:defRPr sz="700"/>
            </a:lvl3pPr>
            <a:lvl4pPr marL="1016597" indent="0">
              <a:buNone/>
              <a:defRPr sz="700"/>
            </a:lvl4pPr>
            <a:lvl5pPr marL="1355463" indent="0">
              <a:buNone/>
              <a:defRPr sz="700"/>
            </a:lvl5pPr>
            <a:lvl6pPr marL="1694329" indent="0">
              <a:buNone/>
              <a:defRPr sz="700"/>
            </a:lvl6pPr>
            <a:lvl7pPr marL="2033195" indent="0">
              <a:buNone/>
              <a:defRPr sz="700"/>
            </a:lvl7pPr>
            <a:lvl8pPr marL="2372061" indent="0">
              <a:buNone/>
              <a:defRPr sz="700"/>
            </a:lvl8pPr>
            <a:lvl9pPr marL="271092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70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844" y="287099"/>
            <a:ext cx="4839177" cy="1194859"/>
          </a:xfrm>
          <a:prstGeom prst="rect">
            <a:avLst/>
          </a:prstGeom>
        </p:spPr>
        <p:txBody>
          <a:bodyPr vert="horz" lIns="67773" tIns="33887" rIns="67773" bIns="3388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844" y="1672803"/>
            <a:ext cx="4839177" cy="4731308"/>
          </a:xfrm>
          <a:prstGeom prst="rect">
            <a:avLst/>
          </a:prstGeom>
        </p:spPr>
        <p:txBody>
          <a:bodyPr vert="horz" lIns="67773" tIns="33887" rIns="67773" bIns="3388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8843" y="6644742"/>
            <a:ext cx="1254602" cy="381690"/>
          </a:xfrm>
          <a:prstGeom prst="rect">
            <a:avLst/>
          </a:prstGeom>
        </p:spPr>
        <p:txBody>
          <a:bodyPr vert="horz" lIns="67773" tIns="33887" rIns="67773" bIns="33887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19FF5-0D0E-41B8-9389-D4035904B361}" type="datetimeFigureOut">
              <a:rPr lang="en-GB" smtClean="0"/>
              <a:t>13/08/2018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7095" y="6644742"/>
            <a:ext cx="1702673" cy="381690"/>
          </a:xfrm>
          <a:prstGeom prst="rect">
            <a:avLst/>
          </a:prstGeom>
        </p:spPr>
        <p:txBody>
          <a:bodyPr vert="horz" lIns="67773" tIns="33887" rIns="67773" bIns="33887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53418" y="6644742"/>
            <a:ext cx="1254602" cy="381690"/>
          </a:xfrm>
          <a:prstGeom prst="rect">
            <a:avLst/>
          </a:prstGeom>
        </p:spPr>
        <p:txBody>
          <a:bodyPr vert="horz" lIns="67773" tIns="33887" rIns="67773" bIns="33887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E4A51-5A1A-4DCF-B4CB-54E103B8E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5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7773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149" indent="-254149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0657" indent="-211791" algn="l" defTabSz="67773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47164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6030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4896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63762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02628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41493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80359" indent="-169433" algn="l" defTabSz="677732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8866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7732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6597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55463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94329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33195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72061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926" algn="l" defTabSz="677732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oysterdiving.com/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774" t="-194" r="18492" b="194"/>
          <a:stretch/>
        </p:blipFill>
        <p:spPr>
          <a:xfrm>
            <a:off x="-24136" y="-48304"/>
            <a:ext cx="5400999" cy="7267923"/>
          </a:xfrm>
          <a:prstGeom prst="rect">
            <a:avLst/>
          </a:prstGeom>
          <a:solidFill>
            <a:schemeClr val="tx1"/>
          </a:solidFill>
          <a:effectLst>
            <a:outerShdw blurRad="50800" dist="50800" sx="1000" sy="1000" algn="ctr" rotWithShape="0">
              <a:srgbClr val="000000"/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479" y="5822510"/>
            <a:ext cx="888232" cy="120799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6143" y="1882800"/>
            <a:ext cx="5112568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>
                <a:solidFill>
                  <a:schemeClr val="bg1"/>
                </a:solidFill>
                <a:latin typeface="Gill Sans MT" panose="020B0502020104020203" pitchFamily="34" charset="0"/>
              </a:rPr>
              <a:t>PERSONS NAME </a:t>
            </a:r>
            <a:r>
              <a:rPr lang="en-GB" sz="2000" dirty="0">
                <a:solidFill>
                  <a:schemeClr val="bg1"/>
                </a:solidFill>
                <a:latin typeface="Gill Sans MT" panose="020B0502020104020203" pitchFamily="34" charset="0"/>
              </a:rPr>
              <a:t>HAS BEEN INVITED TO</a:t>
            </a:r>
            <a:endParaRPr lang="en-GB" sz="2000" i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r>
              <a:rPr lang="en-GB" sz="2800" i="1" dirty="0">
                <a:solidFill>
                  <a:schemeClr val="bg1"/>
                </a:solidFill>
                <a:latin typeface="Gill Sans MT" panose="020B0502020104020203" pitchFamily="34" charset="0"/>
              </a:rPr>
              <a:t>YOUR NAMES </a:t>
            </a:r>
            <a:r>
              <a:rPr lang="en-GB" sz="2800" dirty="0">
                <a:solidFill>
                  <a:schemeClr val="bg1"/>
                </a:solidFill>
                <a:latin typeface="Gill Sans MT" panose="020B0502020104020203" pitchFamily="34" charset="0"/>
              </a:rPr>
              <a:t>SCUBA PARTY</a:t>
            </a:r>
          </a:p>
          <a:p>
            <a:pPr algn="ctr"/>
            <a:endParaRPr lang="en-GB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en-GB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Date:</a:t>
            </a:r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en-GB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Location</a:t>
            </a:r>
            <a:r>
              <a:rPr lang="en-GB" sz="1800" dirty="0">
                <a:solidFill>
                  <a:schemeClr val="bg1"/>
                </a:solidFill>
                <a:latin typeface="Gill Sans MT" panose="020B0502020104020203" pitchFamily="34" charset="0"/>
              </a:rPr>
              <a:t>: </a:t>
            </a:r>
          </a:p>
          <a:p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en-GB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Time</a:t>
            </a:r>
            <a:r>
              <a:rPr lang="en-GB" sz="1800" dirty="0">
                <a:solidFill>
                  <a:schemeClr val="bg1"/>
                </a:solidFill>
                <a:latin typeface="Gill Sans MT" panose="020B0502020104020203" pitchFamily="34" charset="0"/>
              </a:rPr>
              <a:t>:</a:t>
            </a:r>
          </a:p>
          <a:p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en-GB" sz="1800" b="1" dirty="0">
                <a:solidFill>
                  <a:schemeClr val="bg1"/>
                </a:solidFill>
                <a:latin typeface="Gill Sans MT" panose="020B0502020104020203" pitchFamily="34" charset="0"/>
              </a:rPr>
              <a:t>What to bring</a:t>
            </a:r>
            <a:r>
              <a:rPr lang="en-GB" sz="1800" dirty="0">
                <a:solidFill>
                  <a:schemeClr val="bg1"/>
                </a:solidFill>
                <a:latin typeface="Gill Sans MT" panose="020B0502020104020203" pitchFamily="34" charset="0"/>
              </a:rPr>
              <a:t>:  Swimwear,  PADI forms, Towel</a:t>
            </a:r>
          </a:p>
          <a:p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r>
              <a:rPr lang="en-GB" sz="1800" dirty="0">
                <a:solidFill>
                  <a:schemeClr val="bg1"/>
                </a:solidFill>
                <a:latin typeface="Gill Sans MT" panose="020B0502020104020203" pitchFamily="34" charset="0"/>
              </a:rPr>
              <a:t>Please RSVP to :  </a:t>
            </a:r>
            <a:r>
              <a:rPr lang="en-GB" sz="1800" i="1" dirty="0">
                <a:solidFill>
                  <a:schemeClr val="bg1"/>
                </a:solidFill>
                <a:latin typeface="Gill Sans MT" panose="020B0502020104020203" pitchFamily="34" charset="0"/>
              </a:rPr>
              <a:t>your name and details</a:t>
            </a:r>
          </a:p>
          <a:p>
            <a:pPr algn="ctr"/>
            <a:endParaRPr lang="en-GB" sz="18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016" y="6476508"/>
            <a:ext cx="40565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The Scuba Party is being hosted by Oyster Diving. For details please visit their website </a:t>
            </a:r>
            <a:r>
              <a:rPr lang="en-GB" sz="1000" dirty="0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  <a:hlinkClick r:id="rId5"/>
              </a:rPr>
              <a:t>www.oysterdiving.com</a:t>
            </a:r>
            <a:r>
              <a:rPr lang="en-GB" sz="1000" dirty="0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. Minimum age 8. All participants must have completed the PADI Bubblemaker </a:t>
            </a:r>
            <a:r>
              <a:rPr lang="en-GB" sz="1000" dirty="0" err="1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yout</a:t>
            </a:r>
            <a:r>
              <a:rPr lang="en-GB" sz="1000" dirty="0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 </a:t>
            </a:r>
            <a:r>
              <a:rPr lang="en-GB" sz="1000" dirty="0" err="1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hdiving</a:t>
            </a:r>
            <a:r>
              <a:rPr lang="en-GB" sz="1000" dirty="0">
                <a:solidFill>
                  <a:schemeClr val="bg1"/>
                </a:solidFill>
                <a:latin typeface="Gill Sans MT" panose="020B0502020104020203" pitchFamily="34" charset="0"/>
                <a:ea typeface="Verdana" panose="020B0604030504040204" pitchFamily="34" charset="0"/>
              </a:rPr>
              <a:t> statements.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5ADDCC-869C-4DC9-8E0F-286E8DBCE2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275" y="174710"/>
            <a:ext cx="2540312" cy="140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58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293FAC02A6549A4B2A544D54BDA11" ma:contentTypeVersion="8" ma:contentTypeDescription="Create a new document." ma:contentTypeScope="" ma:versionID="533aa37bbbc68ae1df7eae03168d65ba">
  <xsd:schema xmlns:xsd="http://www.w3.org/2001/XMLSchema" xmlns:xs="http://www.w3.org/2001/XMLSchema" xmlns:p="http://schemas.microsoft.com/office/2006/metadata/properties" xmlns:ns2="89c110a6-7d39-4cd8-a3ff-28c4ca0506ff" xmlns:ns3="5dcd356f-7493-49cd-88c1-b641806ff33a" targetNamespace="http://schemas.microsoft.com/office/2006/metadata/properties" ma:root="true" ma:fieldsID="af9c8f0e2506e8cec3dee804a7292c6d" ns2:_="" ns3:_="">
    <xsd:import namespace="89c110a6-7d39-4cd8-a3ff-28c4ca0506ff"/>
    <xsd:import namespace="5dcd356f-7493-49cd-88c1-b641806ff3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110a6-7d39-4cd8-a3ff-28c4ca0506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d356f-7493-49cd-88c1-b641806ff33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422B98-3454-4DE5-896F-33BE71052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c110a6-7d39-4cd8-a3ff-28c4ca0506ff"/>
    <ds:schemaRef ds:uri="5dcd356f-7493-49cd-88c1-b641806ff3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3771A7-09A2-446A-9769-446260003DD6}">
  <ds:schemaRefs>
    <ds:schemaRef ds:uri="http://schemas.microsoft.com/office/2006/documentManagement/types"/>
    <ds:schemaRef ds:uri="http://schemas.microsoft.com/office/infopath/2007/PartnerControls"/>
    <ds:schemaRef ds:uri="89c110a6-7d39-4cd8-a3ff-28c4ca0506ff"/>
    <ds:schemaRef ds:uri="http://purl.org/dc/elements/1.1/"/>
    <ds:schemaRef ds:uri="http://schemas.microsoft.com/office/2006/metadata/properties"/>
    <ds:schemaRef ds:uri="http://purl.org/dc/terms/"/>
    <ds:schemaRef ds:uri="5dcd356f-7493-49cd-88c1-b641806ff33a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C62B34D-9EB6-446F-9B65-F5CD5841FB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7097</TotalTime>
  <Words>72</Words>
  <Application>Microsoft Office PowerPoint</Application>
  <PresentationFormat>B5 (ISO) Paper (176x250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Gill Sans MT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Murphy</dc:creator>
  <cp:lastModifiedBy>Mark Murphy</cp:lastModifiedBy>
  <cp:revision>9</cp:revision>
  <dcterms:created xsi:type="dcterms:W3CDTF">2013-11-07T15:44:11Z</dcterms:created>
  <dcterms:modified xsi:type="dcterms:W3CDTF">2018-08-13T15:30:18Z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0x01010014B293FAC02A6549A4B2A544D54BDA11</vt:lpwstr>
  </property>
</Properties>
</file>